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D1D59-386D-4617-87E6-173ECF748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26F476-9229-4F08-B987-CC027E058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DC0195-8AF5-406B-A472-AA53412A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3641A5-3094-4ADD-A5DB-F4214B1C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710AA8-3B9F-47A5-B465-28C7D12D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2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D3D11-7EAC-423E-8C8F-5AA9F86A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2CB197-C101-475A-9CE5-D0DA7ED4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763922-F74F-484E-A885-39BD1481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7508C4-7CF2-49BF-8382-D4397A8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898ECD-8A11-468D-87F1-98FA48149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CE8AF5-1EAA-42F1-B4D7-394A18884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F0E736C-5B63-4E5C-B5B6-05CA90BFC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A1626-09F2-4806-AD43-0DA474335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0426B4-C7E2-4C86-AAED-5410CA70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624C8A-B517-4DD1-B8C4-9B0B5A1F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08CE1-2EC5-4AD9-A168-86590FB7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B60604-894A-4BC4-9959-0B75C59D8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59D2BA-555F-4776-A034-55902129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F878A-6CD1-4493-AC64-36560396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8F4005-6C37-4A63-8B3B-C0040CC1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6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5D990-6D98-4853-B065-54361D908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BFF321-B672-4F31-8B95-90617A5B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5196B9-4604-47F3-A432-F133ED8C7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CB0120-4CC9-4A32-A953-40FBB657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6F2233-0EBA-47E2-9AA5-99C4012F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124C7-F83B-4286-9EAD-875C2C7C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F29A1-AA25-4749-BD26-08179C516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C187A4-A740-4347-AF3A-C9AEF319FA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7F2172-0272-42C6-8A62-6AF48852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CCCCA7-4315-492A-A688-71178386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A62C9A-2E1E-415B-BE00-CD170171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6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FCA76-D277-4252-83B5-26A15F2E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17FF1D-E551-4465-9EE6-49456682F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E4A3D1-1026-4EAE-9C9B-B75BB67EF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F78CCB-AC1E-45DE-B0F7-AD70675F9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5E7224-14E8-4348-9E7D-7C3DF2BC5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A708FA0-1216-478F-A166-49BC09CD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0014D7-7A45-4344-9BE5-C392EF29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048FF9A-48CB-450D-A8FB-5EEC9223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8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D79D99-4B0F-4DE0-8E84-A2DE5F5C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985E93-3BBB-4BD3-B455-60D925B6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87B7E8-121D-4A14-B179-DD3EC97D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43AFBB-C87B-46CC-BAEA-A14B709C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0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F2A401-3C64-4433-9E83-ED55F9E4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3E3028A-DD70-4C43-8902-55651F83E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53DCFC8-3FFC-4651-B949-28A9515C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8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59900-86A8-4880-ABA0-F0642B74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DCF105-B5A9-4A41-9CEF-49BFF50EF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9E9E724-130F-421C-850A-B2D764113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428CFC-7CBD-466B-AC28-0AC838E2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91FAF0-E00F-4912-89DC-A3A65736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656567-55F6-46DD-ACB3-0CF7DFF0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F84493-F424-4AE4-82B9-379A854D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629092-574B-403F-9D0B-144E64E3C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41F211-FC5F-4ACD-8F0B-9D2CB94F0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21CE0B-1A09-4353-8D41-4850102A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B5A4B0-B362-4FB4-A7E5-B7593034E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505450-2B10-4751-BA5D-1000649C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3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500D04-8633-49BF-92EE-6ADAC0F3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B49808-003D-4B89-A754-0540E1AF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CC497E-1C08-46CD-896D-F1C6A074A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53A18-7EE1-4241-B437-33C000FA79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AF6861-614F-401E-ACDC-0E4C22480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B9528-14C7-4CB4-A5F0-8CF50B5A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BDF0-567A-4496-94E5-605BEBA28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xmlns="" id="{E9098994-5D73-4AB5-A34B-D47EB53DDA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xmlns="" id="{7ABA4166-91F2-4FF8-86A6-22041EC80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xmlns="" id="{706BB13C-3811-431F-BF78-61A85143BA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xmlns="" id="{EC6F4394-9415-41BB-9590-CCC7FA16F3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xmlns="" id="{AAD504A7-2FA8-495D-8D25-C594000D1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xmlns="" id="{18C4C5DD-FC7C-49B1-BB35-E533C1B8AA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xmlns="" id="{EC8FE62D-1817-47E7-810B-AF0FDC9D7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xmlns="" id="{EFC48B94-774A-44B6-A9BE-B3D107896F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xmlns="" id="{958D27C0-AC7C-4CDE-8729-7801346F7E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xmlns="" id="{2668711A-375C-475B-8DC3-AF94F91AC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xmlns="" id="{28A9EF92-25D5-469D-A6E4-C0B026A5A0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xmlns="" id="{2D6DD769-927B-4573-AC82-46B142108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xmlns="" id="{C207D4BF-374C-454F-A213-4B15EBB651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xmlns="" id="{5A8882EE-CB60-41C3-93FB-24098AF38F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091898-9931-4A97-B7E7-53C02C25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xmlns="" id="{996908B0-1C8A-4DB1-A6B7-4EB2C6FB06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xmlns="" id="{61893F52-8932-4384-B7BB-0917B9AC97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xmlns="" id="{6DBA99E4-DE14-4F26-9179-8E839EA068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>
            <a:extLst>
              <a:ext uri="{FF2B5EF4-FFF2-40B4-BE49-F238E27FC236}">
                <a16:creationId xmlns:a16="http://schemas.microsoft.com/office/drawing/2014/main" xmlns="" id="{42D9CDF8-405F-4CE7-890B-E27022565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>
            <a:extLst>
              <a:ext uri="{FF2B5EF4-FFF2-40B4-BE49-F238E27FC236}">
                <a16:creationId xmlns:a16="http://schemas.microsoft.com/office/drawing/2014/main" xmlns="" id="{FDE6FF7F-C5B2-41AF-8E9B-32FC86ED3C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xmlns="" id="{5BFDE85C-C8D4-429B-B1A7-76BE06702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C03E95-E06C-4E57-AEB0-CBA1CB7C1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5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xmlns="" id="{A36CB28C-0443-43BD-BF66-188B6063F9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xmlns="" id="{5BFDE85C-C8D4-429B-B1A7-76BE06702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xmlns="" id="{78375B25-7E39-4522-81D7-2ED364FF5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F2D0F9-D9E8-4A7E-90DE-D2CDB125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xmlns="" id="{763B7DF8-2169-4E19-8591-10D92A607A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xmlns="" id="{3CF88ADD-9D97-493E-B9A9-761F19147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9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xmlns="" id="{2F024E40-4E31-4063-88D0-42977026E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1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xmlns="" id="{D73690D5-C19B-4069-A885-AE43B8E51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5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MUKH YASIN NUR SUPRIYADI</dc:creator>
  <cp:lastModifiedBy>ASUS</cp:lastModifiedBy>
  <cp:revision>2</cp:revision>
  <dcterms:created xsi:type="dcterms:W3CDTF">2024-02-16T12:15:24Z</dcterms:created>
  <dcterms:modified xsi:type="dcterms:W3CDTF">2024-02-16T13:10:45Z</dcterms:modified>
</cp:coreProperties>
</file>